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83" r:id="rId28"/>
    <p:sldId id="361" r:id="rId29"/>
    <p:sldId id="384" r:id="rId30"/>
    <p:sldId id="387" r:id="rId31"/>
    <p:sldId id="390" r:id="rId32"/>
    <p:sldId id="391" r:id="rId33"/>
    <p:sldId id="389" r:id="rId34"/>
    <p:sldId id="388" r:id="rId35"/>
    <p:sldId id="37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480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/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/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/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/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/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/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/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/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/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68217"/>
              </p:ext>
            </p:extLst>
          </p:nvPr>
        </p:nvGraphicFramePr>
        <p:xfrm>
          <a:off x="1055528" y="1270419"/>
          <a:ext cx="100809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800629" y="2987878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89C3C-C6E4-41BF-AB08-5EC3FEDB3011}"/>
              </a:ext>
            </a:extLst>
          </p:cNvPr>
          <p:cNvGrpSpPr/>
          <p:nvPr/>
        </p:nvGrpSpPr>
        <p:grpSpPr>
          <a:xfrm>
            <a:off x="6859727" y="3752851"/>
            <a:ext cx="4447578" cy="2630869"/>
            <a:chOff x="6859727" y="3752851"/>
            <a:chExt cx="4447578" cy="26308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859727" y="3752851"/>
              <a:ext cx="4447578" cy="21414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619293" y="5890348"/>
              <a:ext cx="2928449" cy="49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859727" y="3752852"/>
              <a:ext cx="4447578" cy="214142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2565" y="2050526"/>
            <a:ext cx="7061" cy="5567261"/>
          </a:xfrm>
          <a:prstGeom prst="bentConnector4">
            <a:avLst>
              <a:gd name="adj1" fmla="val -16187509"/>
              <a:gd name="adj2" fmla="val 8164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</a:p>
        </p:txBody>
      </p: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38351"/>
              </p:ext>
            </p:extLst>
          </p:nvPr>
        </p:nvGraphicFramePr>
        <p:xfrm>
          <a:off x="1660525" y="1830283"/>
          <a:ext cx="433997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71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4C69E4-4974-4084-9690-17EFD242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37398"/>
              </p:ext>
            </p:extLst>
          </p:nvPr>
        </p:nvGraphicFramePr>
        <p:xfrm>
          <a:off x="1660525" y="4166977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우선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15ED02-775D-4560-8B24-AAF6CEF1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83" y="1268412"/>
            <a:ext cx="3025992" cy="52283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DC692E0-22D7-4558-A0D4-4759B0117920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로딩 우선 순서 및 카드 기본 정렬 규칙</a:t>
            </a:r>
          </a:p>
        </p:txBody>
      </p:sp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18"/>
              </p:ext>
            </p:extLst>
          </p:nvPr>
        </p:nvGraphicFramePr>
        <p:xfrm>
          <a:off x="695326" y="2914650"/>
          <a:ext cx="1080134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16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921484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72115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75592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146999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기본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기물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베이직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(Card Serial Number)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카드 생성 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716E0F2-BE25-4A8C-AE5A-2167F78CB97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6E367-DD0B-4D1A-8166-B69EBAC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0" y="1282224"/>
            <a:ext cx="6424440" cy="5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9F8F1E-9340-41AF-8C1B-2956C4A29074}"/>
              </a:ext>
            </a:extLst>
          </p:cNvPr>
          <p:cNvGrpSpPr/>
          <p:nvPr/>
        </p:nvGrpSpPr>
        <p:grpSpPr>
          <a:xfrm>
            <a:off x="1303023" y="2627716"/>
            <a:ext cx="4185281" cy="3313113"/>
            <a:chOff x="1013090" y="1268412"/>
            <a:chExt cx="4185281" cy="33131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990EA7-4452-39FF-026D-1321BEB7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177"/>
            <a:stretch/>
          </p:blipFill>
          <p:spPr>
            <a:xfrm>
              <a:off x="1013090" y="1268412"/>
              <a:ext cx="4185281" cy="33131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E8D731-2580-53AA-1B72-118FD7C2A91A}"/>
                </a:ext>
              </a:extLst>
            </p:cNvPr>
            <p:cNvSpPr/>
            <p:nvPr/>
          </p:nvSpPr>
          <p:spPr>
            <a:xfrm>
              <a:off x="4260780" y="1710516"/>
              <a:ext cx="127706" cy="13542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D8625-5547-1C24-168A-16D623CE2407}"/>
                </a:ext>
              </a:extLst>
            </p:cNvPr>
            <p:cNvSpPr/>
            <p:nvPr/>
          </p:nvSpPr>
          <p:spPr>
            <a:xfrm>
              <a:off x="4362437" y="3729967"/>
              <a:ext cx="430543" cy="1354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5104"/>
              </p:ext>
            </p:extLst>
          </p:nvPr>
        </p:nvGraphicFramePr>
        <p:xfrm>
          <a:off x="6095998" y="3143251"/>
          <a:ext cx="540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10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등급에 따른 색과 문양으로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14" y="1631404"/>
            <a:ext cx="3820039" cy="1140516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9919"/>
              </p:ext>
            </p:extLst>
          </p:nvPr>
        </p:nvGraphicFramePr>
        <p:xfrm>
          <a:off x="6096002" y="5636029"/>
          <a:ext cx="540171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1321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12711"/>
          <a:stretch/>
        </p:blipFill>
        <p:spPr>
          <a:xfrm>
            <a:off x="6160241" y="4109425"/>
            <a:ext cx="5272190" cy="12180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292478"/>
            <a:ext cx="5400673" cy="24603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3757797"/>
            <a:ext cx="5400669" cy="2487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4678419" y="2522664"/>
            <a:ext cx="1417583" cy="614871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30" idx="1"/>
          </p:cNvCxnSpPr>
          <p:nvPr/>
        </p:nvCxnSpPr>
        <p:spPr>
          <a:xfrm rot="5400000" flipH="1" flipV="1">
            <a:off x="5370328" y="4499027"/>
            <a:ext cx="222988" cy="1228360"/>
          </a:xfrm>
          <a:prstGeom prst="bentConnector4">
            <a:avLst>
              <a:gd name="adj1" fmla="val -102517"/>
              <a:gd name="adj2" fmla="val 58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F017A53C-210A-4B1C-8A8C-5D083D189F3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UI </a:t>
            </a:r>
            <a:r>
              <a:rPr lang="ko-KR" altLang="en-US" sz="2400" dirty="0"/>
              <a:t>설명</a:t>
            </a:r>
            <a:r>
              <a:rPr lang="en-US" altLang="ko-KR" sz="2400" dirty="0"/>
              <a:t>(</a:t>
            </a:r>
            <a:r>
              <a:rPr lang="ko-KR" altLang="en-US" sz="2400" dirty="0"/>
              <a:t>카드 추가 정보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4073ED-76B7-45C1-88E7-F95BDCEAE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70721"/>
              </p:ext>
            </p:extLst>
          </p:nvPr>
        </p:nvGraphicFramePr>
        <p:xfrm>
          <a:off x="695325" y="1278749"/>
          <a:ext cx="540067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카드 일람 시스템으로 표기된 카드의 추가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매수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표기하여 플레이어에게 정보를 더욱 빠르게 전달하기 위해서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시스템 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914"/>
              </p:ext>
            </p:extLst>
          </p:nvPr>
        </p:nvGraphicFramePr>
        <p:xfrm>
          <a:off x="1795303" y="1268413"/>
          <a:ext cx="8601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93044C-342B-43B8-BF9F-91038D38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476427" y="3061006"/>
            <a:ext cx="4303745" cy="2351042"/>
            <a:chOff x="695324" y="2515047"/>
            <a:chExt cx="4876800" cy="2664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6BEC9B-C4A4-4DFE-B813-2CC9FE63E16D}"/>
                </a:ext>
              </a:extLst>
            </p:cNvPr>
            <p:cNvSpPr txBox="1"/>
            <p:nvPr/>
          </p:nvSpPr>
          <p:spPr>
            <a:xfrm>
              <a:off x="695325" y="4847871"/>
              <a:ext cx="4876799" cy="33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 버튼 클릭</a:t>
              </a:r>
              <a:endParaRPr lang="en-US" altLang="ko-KR" sz="14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1943E-F6FF-44E7-A80D-202BE872E6F3}"/>
                </a:ext>
              </a:extLst>
            </p:cNvPr>
            <p:cNvGrpSpPr/>
            <p:nvPr/>
          </p:nvGrpSpPr>
          <p:grpSpPr>
            <a:xfrm>
              <a:off x="695324" y="2515047"/>
              <a:ext cx="4876800" cy="2348089"/>
              <a:chOff x="731909" y="2718247"/>
              <a:chExt cx="4876800" cy="23480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38A9CA-A221-455E-B039-E77AD7B7A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731909" y="2718247"/>
                <a:ext cx="4876800" cy="23480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A1D3F8-60CD-4535-B7B0-96322589CEC6}"/>
                  </a:ext>
                </a:extLst>
              </p:cNvPr>
              <p:cNvSpPr/>
              <p:nvPr/>
            </p:nvSpPr>
            <p:spPr>
              <a:xfrm>
                <a:off x="2720516" y="2798106"/>
                <a:ext cx="330200" cy="224898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7EF4944-9147-4ED6-9BB5-49F6B42A5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541" y="2905474"/>
                <a:ext cx="243516" cy="307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F1636-FAF6-4637-A3D6-17D48448C6E4}"/>
              </a:ext>
            </a:extLst>
          </p:cNvPr>
          <p:cNvGrpSpPr>
            <a:grpSpLocks noChangeAspect="1"/>
          </p:cNvGrpSpPr>
          <p:nvPr/>
        </p:nvGrpSpPr>
        <p:grpSpPr>
          <a:xfrm>
            <a:off x="6539147" y="3061005"/>
            <a:ext cx="4308822" cy="2330314"/>
            <a:chOff x="6614123" y="2515047"/>
            <a:chExt cx="4882552" cy="26406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AFFD8F-632E-4881-BEF0-15B619AF2572}"/>
                </a:ext>
              </a:extLst>
            </p:cNvPr>
            <p:cNvGrpSpPr/>
            <p:nvPr/>
          </p:nvGrpSpPr>
          <p:grpSpPr>
            <a:xfrm>
              <a:off x="6614123" y="2515047"/>
              <a:ext cx="4882552" cy="2361227"/>
              <a:chOff x="6090249" y="3892290"/>
              <a:chExt cx="4882552" cy="23612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BEA602-D581-40AF-BE46-BF326DF3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892292"/>
                <a:ext cx="4876800" cy="236122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B4ED43-423D-4E6F-8F41-6B97DA13E5DF}"/>
                  </a:ext>
                </a:extLst>
              </p:cNvPr>
              <p:cNvSpPr/>
              <p:nvPr/>
            </p:nvSpPr>
            <p:spPr>
              <a:xfrm>
                <a:off x="6090249" y="3892290"/>
                <a:ext cx="1927683" cy="234808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7E7134-B5DE-4933-8ED1-CDBCCF7CD741}"/>
                </a:ext>
              </a:extLst>
            </p:cNvPr>
            <p:cNvSpPr txBox="1"/>
            <p:nvPr/>
          </p:nvSpPr>
          <p:spPr>
            <a:xfrm>
              <a:off x="6614123" y="4847871"/>
              <a:ext cx="487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필터 설정창 팝업</a:t>
              </a:r>
              <a:endParaRPr lang="en-US" altLang="ko-KR" sz="1400" dirty="0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020055"/>
              </p:ext>
            </p:extLst>
          </p:nvPr>
        </p:nvGraphicFramePr>
        <p:xfrm>
          <a:off x="695325" y="2228850"/>
          <a:ext cx="791718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1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해당하는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비활성화 될 경우 해당 항목에 소속된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활성화 상자를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옆에 펼치기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누르는 것으로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숨겨진 상태에서도 설정이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현재 선택된 설정을 모두 초기 상태로 되돌린다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현재 설정된 설정창의 설정을 필터에 적용하고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공통 규칙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FB0EA-9DB3-4A69-AB38-152D8ECC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701" y="2305632"/>
            <a:ext cx="2350974" cy="28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24560"/>
              </p:ext>
            </p:extLst>
          </p:nvPr>
        </p:nvGraphicFramePr>
        <p:xfrm>
          <a:off x="695325" y="1268413"/>
          <a:ext cx="791718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1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한번에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항목만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이상의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활성화되어 있을 때 다른 항목을 활성화 할 경우 다른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항목 규칙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FB0EA-9DB3-4A69-AB38-152D8ECC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701" y="2305632"/>
            <a:ext cx="2350974" cy="289443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84625"/>
              </p:ext>
            </p:extLst>
          </p:nvPr>
        </p:nvGraphicFramePr>
        <p:xfrm>
          <a:off x="695325" y="2228850"/>
          <a:ext cx="79171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1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모두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검색 창에 텍스트를 입력하는 것으로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텍스트 항목으로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텍스트 항목을 선택하여 클릭하는 것으로 선택한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입력한다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텍스트가 입력되면 검색 창 아래에 표기된 텍스트 항목을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입력된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검색창을 클릭하면 기존에 입력된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05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비활성화 될 경우 각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191912"/>
              </p:ext>
            </p:extLst>
          </p:nvPr>
        </p:nvGraphicFramePr>
        <p:xfrm>
          <a:off x="695325" y="4560887"/>
          <a:ext cx="79171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1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모두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최소 입력 값과 최대 입력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입력 값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최대 입력 값은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비활성화될 경우 각 항목의 최소 입력 값과 최대 입력 값은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7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1362"/>
              </p:ext>
            </p:extLst>
          </p:nvPr>
        </p:nvGraphicFramePr>
        <p:xfrm>
          <a:off x="695325" y="1268413"/>
          <a:ext cx="856646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6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추가 버튼을 클릭하는 것으로 키워드 추가 버튼이 키워드 검색 창으로 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검색 창에 텍스트를 입력하는 것으로 해당 텍스트를 고유 키워드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텍스트 항목으로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986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텍스트 항목을 선택하여 클릭하는 것으로 선택한 텍스트의 고유 키워드 항목을 키워드 검색 창 아래에 생성한다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276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생성되면 검색 창 아래 표기된 텍스트 항목을 닫고 검색 창은 키워드 추가 버튼으로 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6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항목의 닫기 버튼을 클릭하는 것으로 고유 키워드 항목을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712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735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이상일 경우 키워드 추가 버튼은 추가 불가 이미지로 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71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비활성화 될 경우 모든 고유 키워드 항목을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9888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설정창 고유 키워드 규칙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FB0EA-9DB3-4A69-AB38-152D8ECC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064" y="2422274"/>
            <a:ext cx="2350974" cy="2894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CC2BF8-55D6-4D20-AFB8-657B2F79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70" y="4720391"/>
            <a:ext cx="829128" cy="975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0B80FA-53E3-4A2E-8485-03B757A8C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54" y="4746534"/>
            <a:ext cx="823031" cy="158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4AC495-5EDB-40DC-A494-544A3B81A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53" y="5225565"/>
            <a:ext cx="823031" cy="2255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461C3F-B6C1-4FF7-A10D-B72C831CE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040" y="5829917"/>
            <a:ext cx="823031" cy="2255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5A317B-DB2D-4395-8890-77593508E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035" y="5152106"/>
            <a:ext cx="823031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64529"/>
              </p:ext>
            </p:extLst>
          </p:nvPr>
        </p:nvGraphicFramePr>
        <p:xfrm>
          <a:off x="695325" y="2904593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비활성화 상태를 기본으로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비활성화 상태일 경우 모든 카드를 표기하게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93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필터의 설정은 필터 설정창에서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시스템 규칙 및 세부 설명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27387-374B-46A8-901D-59E24775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33" y="1899409"/>
            <a:ext cx="4545542" cy="37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시스템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2145E4-11A0-4555-A215-A40E9D36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59" y="1268413"/>
            <a:ext cx="6055881" cy="49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27225"/>
              </p:ext>
            </p:extLst>
          </p:nvPr>
        </p:nvGraphicFramePr>
        <p:xfrm>
          <a:off x="6096003" y="1278134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종류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카드의 종류를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268413"/>
            <a:ext cx="5400673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D3F6E18-98CC-4023-B4FD-E1DFE1664F65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 </a:t>
            </a:r>
            <a:r>
              <a:rPr lang="ko-KR" altLang="en-US" sz="2400" dirty="0"/>
              <a:t>세부 설명</a:t>
            </a:r>
            <a:endParaRPr lang="en-US" altLang="ko-KR" sz="240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5ED2C821-A9A8-403D-8726-901B1423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11637"/>
              </p:ext>
            </p:extLst>
          </p:nvPr>
        </p:nvGraphicFramePr>
        <p:xfrm>
          <a:off x="695325" y="5475288"/>
          <a:ext cx="540067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144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원하는 카드의 조건을 보다 다양하게 설정하여 부합하는 카드를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D4AFC82-A3DE-437F-B1AE-B8B016B75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59159"/>
              </p:ext>
            </p:extLst>
          </p:nvPr>
        </p:nvGraphicFramePr>
        <p:xfrm>
          <a:off x="6096003" y="1986286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능력치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기물 카드의 능력치 범위를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7F90BA22-ACD1-44DF-BE9F-13285B49BE3A}"/>
              </a:ext>
            </a:extLst>
          </p:cNvPr>
          <p:cNvSpPr/>
          <p:nvPr/>
        </p:nvSpPr>
        <p:spPr>
          <a:xfrm>
            <a:off x="6105527" y="1977154"/>
            <a:ext cx="5400673" cy="6187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9B9E00-32E3-4552-972E-021C24B21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32193"/>
              </p:ext>
            </p:extLst>
          </p:nvPr>
        </p:nvGraphicFramePr>
        <p:xfrm>
          <a:off x="6096003" y="3412898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스킬 사거리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스킬 카드의 사거리 범위를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F3B672A-7A44-47C3-BF1C-24818A5A8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22688"/>
              </p:ext>
            </p:extLst>
          </p:nvPr>
        </p:nvGraphicFramePr>
        <p:xfrm>
          <a:off x="6096003" y="2699593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기물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스킬 카드의 종족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소속을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96C7951-023C-4FEA-B4E5-A7FA72CE5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46428"/>
              </p:ext>
            </p:extLst>
          </p:nvPr>
        </p:nvGraphicFramePr>
        <p:xfrm>
          <a:off x="6096003" y="4087441"/>
          <a:ext cx="541019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 키워드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효과에 설정된 고유 키워드를 포함한 카드만 표기하게 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까지 키워드를 지정할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43B51F1-C960-4C1E-B57F-946EAD4B9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79476"/>
              </p:ext>
            </p:extLst>
          </p:nvPr>
        </p:nvGraphicFramePr>
        <p:xfrm>
          <a:off x="6096003" y="4979564"/>
          <a:ext cx="5410197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809804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 설정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표기할 카드의 등급을 설정할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C0C6E6-F8F4-4EDB-AA61-B223F5186AF2}"/>
              </a:ext>
            </a:extLst>
          </p:cNvPr>
          <p:cNvSpPr/>
          <p:nvPr/>
        </p:nvSpPr>
        <p:spPr>
          <a:xfrm>
            <a:off x="6105527" y="2704159"/>
            <a:ext cx="5400673" cy="6187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6F469B-C89A-4459-811B-B02C1999F5A0}"/>
              </a:ext>
            </a:extLst>
          </p:cNvPr>
          <p:cNvSpPr/>
          <p:nvPr/>
        </p:nvSpPr>
        <p:spPr>
          <a:xfrm>
            <a:off x="6105527" y="3418459"/>
            <a:ext cx="5400673" cy="6187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4BF9D9-15E3-41E6-9D3D-A0F88A6B0E4A}"/>
              </a:ext>
            </a:extLst>
          </p:cNvPr>
          <p:cNvSpPr/>
          <p:nvPr/>
        </p:nvSpPr>
        <p:spPr>
          <a:xfrm>
            <a:off x="6105527" y="4102135"/>
            <a:ext cx="5400673" cy="8082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CC0FCD-AD8F-465C-AA8F-EE7BB110CD60}"/>
              </a:ext>
            </a:extLst>
          </p:cNvPr>
          <p:cNvSpPr/>
          <p:nvPr/>
        </p:nvSpPr>
        <p:spPr>
          <a:xfrm>
            <a:off x="6105527" y="4987765"/>
            <a:ext cx="5400673" cy="601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96CA04-9956-4E33-8626-6DF4D3EAECBD}"/>
              </a:ext>
            </a:extLst>
          </p:cNvPr>
          <p:cNvGrpSpPr>
            <a:grpSpLocks noChangeAspect="1"/>
          </p:cNvGrpSpPr>
          <p:nvPr/>
        </p:nvGrpSpPr>
        <p:grpSpPr>
          <a:xfrm>
            <a:off x="1730001" y="1368985"/>
            <a:ext cx="3331325" cy="4087826"/>
            <a:chOff x="1850275" y="1359920"/>
            <a:chExt cx="3113779" cy="382087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2ED4E82-622C-4DF1-963E-7D26F15EF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543"/>
            <a:stretch/>
          </p:blipFill>
          <p:spPr>
            <a:xfrm>
              <a:off x="1850275" y="1359920"/>
              <a:ext cx="3113779" cy="3820878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A22F27B-FF59-4651-B04C-8408B2320831}"/>
                </a:ext>
              </a:extLst>
            </p:cNvPr>
            <p:cNvSpPr/>
            <p:nvPr/>
          </p:nvSpPr>
          <p:spPr>
            <a:xfrm>
              <a:off x="1982531" y="1639388"/>
              <a:ext cx="2826535" cy="5749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48F3798-D3FA-4AFD-A0D8-F0A3CEE91914}"/>
                </a:ext>
              </a:extLst>
            </p:cNvPr>
            <p:cNvSpPr/>
            <p:nvPr/>
          </p:nvSpPr>
          <p:spPr>
            <a:xfrm>
              <a:off x="1982531" y="2270772"/>
              <a:ext cx="2826535" cy="65022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9D1A62-30A4-4592-80D4-C42BF9A0784A}"/>
                </a:ext>
              </a:extLst>
            </p:cNvPr>
            <p:cNvSpPr/>
            <p:nvPr/>
          </p:nvSpPr>
          <p:spPr>
            <a:xfrm>
              <a:off x="1982531" y="2955553"/>
              <a:ext cx="2826535" cy="47344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4557AF0-1300-49C9-ACA1-121F137B321C}"/>
                </a:ext>
              </a:extLst>
            </p:cNvPr>
            <p:cNvSpPr/>
            <p:nvPr/>
          </p:nvSpPr>
          <p:spPr>
            <a:xfrm>
              <a:off x="1982531" y="3463554"/>
              <a:ext cx="2826535" cy="47344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4DFC2F-AB9B-442F-8E5A-27166152ECF2}"/>
                </a:ext>
              </a:extLst>
            </p:cNvPr>
            <p:cNvSpPr/>
            <p:nvPr/>
          </p:nvSpPr>
          <p:spPr>
            <a:xfrm>
              <a:off x="1982396" y="3997097"/>
              <a:ext cx="2826535" cy="5749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0D812D-7703-4722-9E11-5ED9959274A0}"/>
                </a:ext>
              </a:extLst>
            </p:cNvPr>
            <p:cNvSpPr/>
            <p:nvPr/>
          </p:nvSpPr>
          <p:spPr>
            <a:xfrm>
              <a:off x="1982396" y="4622936"/>
              <a:ext cx="2826535" cy="18331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C1628F8-3C8A-4765-A5FE-EBCAED7F0278}"/>
              </a:ext>
            </a:extLst>
          </p:cNvPr>
          <p:cNvCxnSpPr>
            <a:cxnSpLocks/>
            <a:stCxn id="29" idx="1"/>
            <a:endCxn id="47" idx="3"/>
          </p:cNvCxnSpPr>
          <p:nvPr/>
        </p:nvCxnSpPr>
        <p:spPr>
          <a:xfrm rot="10800000" flipV="1">
            <a:off x="4895511" y="3013525"/>
            <a:ext cx="1210017" cy="315835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5626ECD-BCAE-4EDC-9F18-A420A04BC54B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rot="10800000" flipV="1">
            <a:off x="4895511" y="3717698"/>
            <a:ext cx="1200493" cy="155156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E99291-12FA-4ABA-AB9E-47B1B519FA02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rot="10800000">
            <a:off x="4895367" y="4497959"/>
            <a:ext cx="1200637" cy="962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0042D0F-04A6-4183-829B-06B4EF2855FC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rot="10800000">
            <a:off x="4895367" y="4958039"/>
            <a:ext cx="1210161" cy="330427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43" idx="3"/>
          </p:cNvCxnSpPr>
          <p:nvPr/>
        </p:nvCxnSpPr>
        <p:spPr>
          <a:xfrm rot="10800000" flipV="1">
            <a:off x="4895510" y="1573213"/>
            <a:ext cx="1200492" cy="402314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F005E4B-389E-4678-BE17-DD502B13380A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rot="10800000" flipV="1">
            <a:off x="4895511" y="2286520"/>
            <a:ext cx="1210017" cy="404781"/>
          </a:xfrm>
          <a:prstGeom prst="bent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/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/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/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/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6414</TotalTime>
  <Pages>7</Pages>
  <Words>3046</Words>
  <Characters>0</Characters>
  <Application>Microsoft Office PowerPoint</Application>
  <DocSecurity>0</DocSecurity>
  <PresentationFormat>와이드스크린</PresentationFormat>
  <Lines>0</Lines>
  <Paragraphs>451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4099</cp:revision>
  <dcterms:modified xsi:type="dcterms:W3CDTF">2024-11-15T09:01:03Z</dcterms:modified>
  <cp:version>9.103.97.45139</cp:version>
</cp:coreProperties>
</file>